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7520880" cy="2952328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Подготовили: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Михайлова Н. В. 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Цыбульских</a:t>
            </a:r>
            <a:r>
              <a:rPr lang="ru-RU" sz="1400" dirty="0" smtClean="0">
                <a:solidFill>
                  <a:schemeClr val="tx1"/>
                </a:solidFill>
              </a:rPr>
              <a:t> Л. Р.</a:t>
            </a:r>
          </a:p>
          <a:p>
            <a:pPr algn="r"/>
            <a:r>
              <a:rPr lang="ru-RU" sz="1400" smtClean="0">
                <a:solidFill>
                  <a:schemeClr val="tx1"/>
                </a:solidFill>
              </a:rPr>
              <a:t>Петрова </a:t>
            </a:r>
            <a:r>
              <a:rPr lang="ru-RU" sz="1400" dirty="0" smtClean="0">
                <a:solidFill>
                  <a:schemeClr val="tx1"/>
                </a:solidFill>
              </a:rPr>
              <a:t>Л. Л. 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Курамагомедова</a:t>
            </a:r>
            <a:r>
              <a:rPr lang="ru-RU" sz="1400" dirty="0" smtClean="0">
                <a:solidFill>
                  <a:schemeClr val="tx1"/>
                </a:solidFill>
              </a:rPr>
              <a:t> В. И.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928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МБОУ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Акташская</a:t>
            </a:r>
            <a:r>
              <a:rPr lang="ru-RU" sz="2400" b="1" dirty="0" smtClean="0">
                <a:solidFill>
                  <a:schemeClr val="tx1"/>
                </a:solidFill>
              </a:rPr>
              <a:t> СОШ им. Ст. Мохова»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/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Семинар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«Формирующее оценивание. </a:t>
            </a:r>
            <a:r>
              <a:rPr lang="ru-RU" sz="4800" b="1" smtClean="0">
                <a:solidFill>
                  <a:srgbClr val="FF0000"/>
                </a:solidFill>
              </a:rPr>
              <a:t>Инструменты»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749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71932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2182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924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3"/>
            <a:ext cx="9144000" cy="56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964488" cy="5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898422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8042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4392488" cy="541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2564904"/>
            <a:ext cx="39604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313" y="188640"/>
            <a:ext cx="937431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13948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8820473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5" y="332656"/>
            <a:ext cx="636370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88640"/>
            <a:ext cx="889248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932992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910" y="1268759"/>
            <a:ext cx="3892290" cy="384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59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150" y="5445224"/>
            <a:ext cx="6800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26197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8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3"/>
            <a:ext cx="5904656" cy="54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60648"/>
            <a:ext cx="766165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77586"/>
            <a:ext cx="8676456" cy="568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0648"/>
            <a:ext cx="889248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6444208" cy="585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348880"/>
            <a:ext cx="3152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82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Два вида оценивания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737" t="7990" r="4961" b="6780"/>
          <a:stretch>
            <a:fillRect/>
          </a:stretch>
        </p:blipFill>
        <p:spPr bwMode="auto">
          <a:xfrm>
            <a:off x="0" y="1340768"/>
            <a:ext cx="45720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3559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Формирующее оценивание позволяет учителю: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ru-RU" dirty="0" smtClean="0"/>
              <a:t>четко сформулировать образовательный результат, подлежащий формированию и оценке в каждом конкретном случае, и организовать в соответствии с этим свою работу;</a:t>
            </a:r>
          </a:p>
          <a:p>
            <a:pPr lvl="0" fontAlgn="base"/>
            <a:r>
              <a:rPr lang="ru-RU" dirty="0" smtClean="0"/>
              <a:t> сделать учащегося субъектом образовательной и оценочной деятельности;</a:t>
            </a:r>
          </a:p>
          <a:p>
            <a:pPr lvl="0" fontAlgn="base"/>
            <a:r>
              <a:rPr lang="ru-RU" i="1" dirty="0" smtClean="0"/>
              <a:t>Педагог</a:t>
            </a:r>
            <a:r>
              <a:rPr lang="ru-RU" dirty="0" smtClean="0"/>
              <a:t> становится помощником обучающегося, менеджером учебного процесса вместо носителя знаний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/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Формирующее оценивание для обучающегося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видит свой учебный прогресс, </a:t>
            </a:r>
          </a:p>
          <a:p>
            <a:pPr lvl="0"/>
            <a:r>
              <a:rPr lang="ru-RU" dirty="0" smtClean="0"/>
              <a:t>чувствует ответственность за свою учебную работу, </a:t>
            </a:r>
          </a:p>
          <a:p>
            <a:pPr lvl="0"/>
            <a:r>
              <a:rPr lang="ru-RU" dirty="0" smtClean="0"/>
              <a:t>стремится выполнять ее качественно, </a:t>
            </a:r>
          </a:p>
          <a:p>
            <a:pPr lvl="0"/>
            <a:r>
              <a:rPr lang="ru-RU" dirty="0" smtClean="0"/>
              <a:t>понимает и использует связи между учебной программой, учебными мероприятиями и оцениванием, </a:t>
            </a:r>
          </a:p>
          <a:p>
            <a:pPr lvl="0"/>
            <a:r>
              <a:rPr lang="ru-RU" dirty="0" smtClean="0"/>
              <a:t>формулирует свои учебные ожидания, а затем определяет оправдались ли они, </a:t>
            </a:r>
          </a:p>
          <a:p>
            <a:pPr lvl="0"/>
            <a:r>
              <a:rPr lang="ru-RU" dirty="0" smtClean="0"/>
              <a:t>может завершить освоение материала раньше и перейти к освоению углубленной программы, </a:t>
            </a:r>
          </a:p>
          <a:p>
            <a:pPr lvl="0"/>
            <a:r>
              <a:rPr lang="ru-RU" dirty="0" smtClean="0"/>
              <a:t>готов к учебе на протяжении всей жизни.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0626" b="462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48824" r="37366" b="-799"/>
          <a:stretch>
            <a:fillRect/>
          </a:stretch>
        </p:blipFill>
        <p:spPr>
          <a:xfrm>
            <a:off x="179512" y="260648"/>
            <a:ext cx="8964488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39386" b="25858"/>
          <a:stretch>
            <a:fillRect/>
          </a:stretch>
        </p:blipFill>
        <p:spPr bwMode="auto">
          <a:xfrm>
            <a:off x="0" y="0"/>
            <a:ext cx="9144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0375"/>
          <a:stretch>
            <a:fillRect/>
          </a:stretch>
        </p:blipFill>
        <p:spPr bwMode="auto">
          <a:xfrm>
            <a:off x="0" y="2552890"/>
            <a:ext cx="9396536" cy="430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08720"/>
            <a:ext cx="910301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56</TotalTime>
  <Words>145</Words>
  <Application>Microsoft Office PowerPoint</Application>
  <PresentationFormat>Экран (4:3)</PresentationFormat>
  <Paragraphs>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Официальная</vt:lpstr>
      <vt:lpstr>МБОУ «Акташская СОШ им. Ст. Мохова»  Семинар «Формирующее оценивание. Инструменты»</vt:lpstr>
      <vt:lpstr>Слайд 2</vt:lpstr>
      <vt:lpstr>Два вида оценивания</vt:lpstr>
      <vt:lpstr>Формирующее оценивание позволяет учителю:</vt:lpstr>
      <vt:lpstr> Формирующее оценивание для обучающегося: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57</cp:lastModifiedBy>
  <cp:revision>11</cp:revision>
  <dcterms:created xsi:type="dcterms:W3CDTF">2022-04-13T12:46:28Z</dcterms:created>
  <dcterms:modified xsi:type="dcterms:W3CDTF">2024-10-17T17:47:10Z</dcterms:modified>
</cp:coreProperties>
</file>