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4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Тур №1</a:t>
            </a:r>
            <a:br>
              <a:rPr lang="ru-RU" dirty="0" smtClean="0"/>
            </a:br>
            <a:r>
              <a:rPr lang="ru-RU" dirty="0" smtClean="0"/>
              <a:t>«Разминка»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5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молодости художник Валентин Серов часами простаивал в зоологическом саду перед клетками. Он изучал облик, движения, повадки самых разных животных, в том числе львов, медведей, волков. Назовите фамилию русского классика литературы, к произведениям которого Серов позже создал иллюстрации.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7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Как известно, дед </a:t>
            </a:r>
            <a:r>
              <a:rPr lang="ru-RU" sz="4400" dirty="0" err="1" smtClean="0"/>
              <a:t>Мазай</a:t>
            </a:r>
            <a:r>
              <a:rPr lang="ru-RU" sz="4400" dirty="0" smtClean="0"/>
              <a:t> спас от наводнения множество зайцев. Назовите человека, спасшего во время пожара восемнадцать голубей и воробья.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6289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Судьба этого литературного персонажа удивительно схожа с судьбой летчика-героя Алексея </a:t>
            </a:r>
            <a:r>
              <a:rPr lang="ru-RU" sz="3600" dirty="0" err="1" smtClean="0"/>
              <a:t>Мересьева</a:t>
            </a:r>
            <a:r>
              <a:rPr lang="ru-RU" sz="3600" dirty="0" smtClean="0"/>
              <a:t>: и протез имеет, и летает. Вот только персонаж этот рода женского, намного старше, и имени, как такового, не имеет. Так назовите же её!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493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На обложке одного порядочного издания «Сказок» А.С. Пушкина в ветвях известного дуба на золотой цепи изображен ученый кот. Он белый и держит в лапах раскрытую книгу. Какое слово ясно читается вверху той страницы, что справа, а какое – на той, что слева?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8949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Этот мальчик так никогда и не вырос, а его подруга </a:t>
            </a:r>
            <a:r>
              <a:rPr lang="ru-RU" sz="4400" dirty="0" err="1" smtClean="0"/>
              <a:t>Венди</a:t>
            </a:r>
            <a:r>
              <a:rPr lang="ru-RU" sz="4400" dirty="0" smtClean="0"/>
              <a:t> в очень юном возрасте уже была мамой нескольких мальчишек.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9211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Пиноккио – у итальянцев, а у нас?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38144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В сказке «Волшебник </a:t>
            </a:r>
            <a:r>
              <a:rPr lang="ru-RU" sz="4000" dirty="0"/>
              <a:t>И</a:t>
            </a:r>
            <a:r>
              <a:rPr lang="ru-RU" sz="4000" dirty="0" smtClean="0"/>
              <a:t>зумрудного города» волшебницу Желтой страны звали…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649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Тур 3</a:t>
            </a:r>
            <a:br>
              <a:rPr lang="ru-RU" dirty="0" smtClean="0"/>
            </a:br>
            <a:r>
              <a:rPr lang="ru-RU" dirty="0" smtClean="0"/>
              <a:t>«Проще простого!»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364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Эти числа долгое время не имели права на жизнь. Даже средневековые математики называли их фальшивыми, абсурдными и даже «меньше, чем ничто». В чем-то они были правы. А как они называются сейчас?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6417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У французов существует поговорка: «У него есть шапка счастья». Какой предмет одежды упоминаем мы, характеризуя удачливого человека?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1271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Русская загадка: «Впотьмах рождается, в огне умирает». Что это?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89254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романе «Жизнь Клима Самгина» </a:t>
            </a:r>
            <a:r>
              <a:rPr lang="ru-RU" dirty="0" err="1" smtClean="0"/>
              <a:t>М.Горький</a:t>
            </a:r>
            <a:r>
              <a:rPr lang="ru-RU" dirty="0" smtClean="0"/>
              <a:t> описал павильон Нижегородской ярмарки, который построил немец </a:t>
            </a:r>
            <a:r>
              <a:rPr lang="ru-RU" dirty="0" err="1" smtClean="0"/>
              <a:t>Ропет</a:t>
            </a:r>
            <a:r>
              <a:rPr lang="ru-RU" dirty="0" smtClean="0"/>
              <a:t>. Этот архитектор составил свой псевдоним из наследственной фамилии, убрав последнюю букву и переставив слоги. Какой же была настоящая фамилия зодчего?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4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Вопреки принятому мнению сам по себе этот сигнал ничего не значит. Впервые рекомендованный на радиотелеграфной конференции в 1906 г. и официально принятый в 1908 г., он был выбран просто потому, что его легко запомнить, передать и узнать. Что это за сигнал?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572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В американских школах знания учеников оцениваются по 6-балльной системе, причем высшей оценкой является буква «А». Назовите низшую оценку.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1257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Среди топонимов на территории России можно встретить такие названия, как Хобот, Шея, Ус, Рука, Колено, Подкова, Ворота, Калач. Скажите, какие географические объекты были названы так оригинально?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0632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Сахаре их ежегодно наблюдается до 160 тысяч. Они бывают стабильными, блуждающими, вертикальными, горизонтальными. Благодаря своей привлекательности они очень опасны. Поэтому составлены даже специальные карты, где они обычно появляются. Назовите их.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707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Тур 4</a:t>
            </a:r>
            <a:br>
              <a:rPr lang="ru-RU" dirty="0" smtClean="0"/>
            </a:br>
            <a:r>
              <a:rPr lang="ru-RU" dirty="0" smtClean="0"/>
              <a:t>«Мир вокруг нас»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1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О ласточках говорят, что они своими песнями предостерегали Иисуса Христа. Но другая птица выдала Его, закричав: «Жив, жив!!!». За это ноги предавшей птицы постоянно связаны невидимыми путами. Что это за птица?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91902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Приведите слово, которое объединяет фортуну, белку и телегу.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80303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В старину на Руси </a:t>
            </a:r>
            <a:r>
              <a:rPr lang="ru-RU" sz="4400" dirty="0" smtClean="0"/>
              <a:t>замужние </a:t>
            </a:r>
            <a:r>
              <a:rPr lang="ru-RU" sz="4400" dirty="0" smtClean="0"/>
              <a:t>женщины носили головной убор кокошник, название которого произошло от слова «</a:t>
            </a:r>
            <a:r>
              <a:rPr lang="ru-RU" sz="4400" dirty="0" err="1" smtClean="0"/>
              <a:t>кокошь</a:t>
            </a:r>
            <a:r>
              <a:rPr lang="ru-RU" sz="4400" dirty="0" smtClean="0"/>
              <a:t>», означающего животное. Какое?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16969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Какое слово, согласно В.И. Далю, образовалось от слияния слов</a:t>
            </a:r>
          </a:p>
          <a:p>
            <a:pPr marL="0" indent="0" algn="just">
              <a:buNone/>
            </a:pPr>
            <a:r>
              <a:rPr lang="ru-RU" sz="4400" dirty="0" smtClean="0"/>
              <a:t> «а вот сейчас»?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5902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За что учеников выгоняют из класса?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6344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По-латыни «</a:t>
            </a:r>
            <a:r>
              <a:rPr lang="en-US" sz="4400" dirty="0" err="1" smtClean="0"/>
              <a:t>manus</a:t>
            </a:r>
            <a:r>
              <a:rPr lang="ru-RU" sz="4400" dirty="0" smtClean="0"/>
              <a:t>» - рука. Скажите, а в названии какой детали одежды можно встретить корень латинского слова?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36716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 своем фамильном гербе А.В. Суворов изобразил положенные крест-накрест подзорную трубу, меч и стрелу, на которых написана формула военного искусства: «Глазомер, быстрота, натиск». А на лезвии меча он поместил слово, которое было как бы итогом совместного действия трех первых. Какое это слово?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548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По-латыни слово семья звучит так же, как и то, чем отличается Иванов от Петрова? Что имеется в виду?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13159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Тур 5</a:t>
            </a:r>
            <a:br>
              <a:rPr lang="ru-RU" dirty="0" smtClean="0"/>
            </a:br>
            <a:r>
              <a:rPr lang="ru-RU" dirty="0" smtClean="0"/>
              <a:t>«Картинки»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18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1: Как зовут этого человека?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59"/>
            <a:ext cx="7203644" cy="5402733"/>
          </a:xfrm>
        </p:spPr>
      </p:pic>
    </p:spTree>
    <p:extLst>
      <p:ext uri="{BB962C8B-B14F-4D97-AF65-F5344CB8AC3E}">
        <p14:creationId xmlns:p14="http://schemas.microsoft.com/office/powerpoint/2010/main" val="2563537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2: Назовите фамилию этого писателя.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82" y="1229746"/>
            <a:ext cx="3867226" cy="5439614"/>
          </a:xfrm>
        </p:spPr>
      </p:pic>
    </p:spTree>
    <p:extLst>
      <p:ext uri="{BB962C8B-B14F-4D97-AF65-F5344CB8AC3E}">
        <p14:creationId xmlns:p14="http://schemas.microsoft.com/office/powerpoint/2010/main" val="2364477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3: Кто написал эту картину?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4" y="1412776"/>
            <a:ext cx="7325292" cy="5012723"/>
          </a:xfrm>
        </p:spPr>
      </p:pic>
    </p:spTree>
    <p:extLst>
      <p:ext uri="{BB962C8B-B14F-4D97-AF65-F5344CB8AC3E}">
        <p14:creationId xmlns:p14="http://schemas.microsoft.com/office/powerpoint/2010/main" val="2761957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4: Как называется этот Собор?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65" y="1268760"/>
            <a:ext cx="6987327" cy="5240941"/>
          </a:xfrm>
        </p:spPr>
      </p:pic>
    </p:spTree>
    <p:extLst>
      <p:ext uri="{BB962C8B-B14F-4D97-AF65-F5344CB8AC3E}">
        <p14:creationId xmlns:p14="http://schemas.microsoft.com/office/powerpoint/2010/main" val="3940254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5: Какая это страна?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4042"/>
            <a:ext cx="8136904" cy="5426298"/>
          </a:xfrm>
        </p:spPr>
      </p:pic>
    </p:spTree>
    <p:extLst>
      <p:ext uri="{BB962C8B-B14F-4D97-AF65-F5344CB8AC3E}">
        <p14:creationId xmlns:p14="http://schemas.microsoft.com/office/powerpoint/2010/main" val="3826174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6: Это детеныш какой птицы?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337249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Какой сказочный герой от рождения владел тремя языками?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97911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Вопрос 7: Из какого фильма этот кадр?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95" y="1600200"/>
            <a:ext cx="6816209" cy="4525963"/>
          </a:xfrm>
        </p:spPr>
      </p:pic>
    </p:spTree>
    <p:extLst>
      <p:ext uri="{BB962C8B-B14F-4D97-AF65-F5344CB8AC3E}">
        <p14:creationId xmlns:p14="http://schemas.microsoft.com/office/powerpoint/2010/main" val="1385106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Тур 6:</a:t>
            </a:r>
            <a:br>
              <a:rPr lang="ru-RU" dirty="0" smtClean="0"/>
            </a:br>
            <a:r>
              <a:rPr lang="ru-RU" dirty="0" smtClean="0"/>
              <a:t>«О ком идет речь?»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77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b="1" dirty="0" smtClean="0"/>
              <a:t>Он</a:t>
            </a:r>
            <a:r>
              <a:rPr lang="ru-RU" dirty="0" smtClean="0"/>
              <a:t> </a:t>
            </a:r>
            <a:r>
              <a:rPr lang="ru-RU" dirty="0"/>
              <a:t>был поистине солнцем русской поэзии, распространившим свои лучи на громадное расстояние и вызвавшим к жизни бесконечное количество больших и малых спутников. Он сосредоточил в себе свежесть молодой расы, наивную непосредственность и словоохотливость гениального здорового ребенка, для которого все ново, который на все отзывается, в котором каждое соприкосновение с видимым миром будит целый строй мыслей, чувств и звуков».</a:t>
            </a:r>
          </a:p>
        </p:txBody>
      </p:sp>
    </p:spTree>
    <p:extLst>
      <p:ext uri="{BB962C8B-B14F-4D97-AF65-F5344CB8AC3E}">
        <p14:creationId xmlns:p14="http://schemas.microsoft.com/office/powerpoint/2010/main" val="4214536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/>
              <a:t>Нет, пожалуй, такой области знания – куда бы не проник светлый ум </a:t>
            </a:r>
            <a:r>
              <a:rPr lang="ru-RU" dirty="0" smtClean="0"/>
              <a:t>этого человека. Достигнутое </a:t>
            </a:r>
            <a:r>
              <a:rPr lang="ru-RU" dirty="0"/>
              <a:t>им одним в области физики, химии, астрономии, приборостроения, географии, языкознания, истории достаточно было бы для деятельности целой Академии</a:t>
            </a:r>
          </a:p>
        </p:txBody>
      </p:sp>
    </p:spTree>
    <p:extLst>
      <p:ext uri="{BB962C8B-B14F-4D97-AF65-F5344CB8AC3E}">
        <p14:creationId xmlns:p14="http://schemas.microsoft.com/office/powerpoint/2010/main" val="435440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На </a:t>
            </a:r>
            <a:r>
              <a:rPr lang="ru-RU" dirty="0"/>
              <a:t>весь XVIII в. и шире — Петербургский период русской истории — ложится одна гигантская тень — </a:t>
            </a:r>
            <a:r>
              <a:rPr lang="ru-RU" dirty="0" smtClean="0"/>
              <a:t>этого человека </a:t>
            </a:r>
            <a:r>
              <a:rPr lang="ru-RU" dirty="0"/>
              <a:t>— императора-реформатора. И пусть он действовал в том направлении, которое вполне определилось при его отце, пусть его реформы были рождены самой логикой исторического развития XVII в. ... — все равно нельзя отрицать, что именно </a:t>
            </a:r>
            <a:r>
              <a:rPr lang="ru-RU" dirty="0" smtClean="0"/>
              <a:t>он </a:t>
            </a:r>
            <a:r>
              <a:rPr lang="ru-RU" dirty="0"/>
              <a:t>стал создателем Новой России</a:t>
            </a:r>
          </a:p>
        </p:txBody>
      </p:sp>
    </p:spTree>
    <p:extLst>
      <p:ext uri="{BB962C8B-B14F-4D97-AF65-F5344CB8AC3E}">
        <p14:creationId xmlns:p14="http://schemas.microsoft.com/office/powerpoint/2010/main" val="1430545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Я знаю: пройдут годы и появятся новые выдающиеся покорители космоса, но ни один из них не сможет подняться до величия </a:t>
            </a:r>
            <a:r>
              <a:rPr lang="ru-RU" dirty="0" smtClean="0"/>
              <a:t>подвига 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364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 smtClean="0"/>
              <a:t>За право называть его отчизной спорили 7 городов: Смирна, </a:t>
            </a:r>
            <a:r>
              <a:rPr lang="ru-RU" dirty="0" err="1" smtClean="0"/>
              <a:t>Хиос</a:t>
            </a:r>
            <a:r>
              <a:rPr lang="ru-RU" dirty="0" smtClean="0"/>
              <a:t>, </a:t>
            </a:r>
            <a:r>
              <a:rPr lang="ru-RU" dirty="0" err="1" smtClean="0"/>
              <a:t>Колофон</a:t>
            </a:r>
            <a:r>
              <a:rPr lang="ru-RU" dirty="0" smtClean="0"/>
              <a:t>, </a:t>
            </a:r>
            <a:r>
              <a:rPr lang="ru-RU" dirty="0" err="1" smtClean="0"/>
              <a:t>Пилос</a:t>
            </a:r>
            <a:r>
              <a:rPr lang="ru-RU" dirty="0" smtClean="0"/>
              <a:t>, Аргос, Итака, Афины. Уже в древности о его жизни и личности не было известно ничего достоверного. Но именно ему во многом мы обязаны тем, что у нас сегодня есть литература.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913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Русский полководец, генерал-фельдмаршал, ученик </a:t>
            </a:r>
            <a:r>
              <a:rPr lang="ru-RU" dirty="0" err="1" smtClean="0"/>
              <a:t>А.В.Суворова</a:t>
            </a:r>
            <a:r>
              <a:rPr lang="ru-RU" dirty="0" smtClean="0"/>
              <a:t>. Л.Н. </a:t>
            </a:r>
            <a:r>
              <a:rPr lang="ru-RU" dirty="0"/>
              <a:t>Толстой писал: "...трудно себе представить историческое лицо, деятельность которого так неизменно постоянно была бы направлена к одной и той же цели. Трудно вообразить себе цель, более достойную и более совпадающую с волею всего народа. Еще труднее найти другой пример в истории, где бы цель, которую поставило себе историческое лицо, была бы так совершенно достигнута, как та цель, к достижению которой была направлена вся деятельность </a:t>
            </a:r>
            <a:r>
              <a:rPr lang="ru-RU" dirty="0" smtClean="0"/>
              <a:t>его в </a:t>
            </a:r>
            <a:r>
              <a:rPr lang="ru-RU" dirty="0"/>
              <a:t>1812 году</a:t>
            </a:r>
            <a:r>
              <a:rPr lang="ru-RU" dirty="0" smtClean="0"/>
              <a:t>..."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177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7: Чье это изобретение?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79744"/>
            <a:ext cx="6120680" cy="4823622"/>
          </a:xfrm>
        </p:spPr>
      </p:pic>
    </p:spTree>
    <p:extLst>
      <p:ext uri="{BB962C8B-B14F-4D97-AF65-F5344CB8AC3E}">
        <p14:creationId xmlns:p14="http://schemas.microsoft.com/office/powerpoint/2010/main" val="1684895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Тур 7: «Мы уверены!»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9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Эту разметку в США называют словом «панда». Как ее называют у нас?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57226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Всем известно, что «нельзя выносить сор из избы». Но так ведь можно избу превратить неизвестно во что. Нерадивые хозяйки на Руси заметали сор под половицу. А что все-таки с ним полагалось делать, если выносить нельзя?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82059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Первая книга по математике, опубликованная в России в 1682 году, носила название: «</a:t>
            </a:r>
            <a:r>
              <a:rPr lang="ru-RU" sz="3600" dirty="0" err="1" smtClean="0"/>
              <a:t>Считание</a:t>
            </a:r>
            <a:r>
              <a:rPr lang="ru-RU" sz="3600" dirty="0" smtClean="0"/>
              <a:t> удобное, которым всякий человек, </a:t>
            </a:r>
            <a:r>
              <a:rPr lang="ru-RU" sz="3600" dirty="0" err="1" smtClean="0"/>
              <a:t>купующий</a:t>
            </a:r>
            <a:r>
              <a:rPr lang="ru-RU" sz="3600" dirty="0" smtClean="0"/>
              <a:t> или продающий, зело удобно </a:t>
            </a:r>
            <a:r>
              <a:rPr lang="ru-RU" sz="3600" dirty="0" err="1" smtClean="0"/>
              <a:t>изыскати</a:t>
            </a:r>
            <a:r>
              <a:rPr lang="ru-RU" sz="3600" dirty="0" smtClean="0"/>
              <a:t> может число всякие вещи». А как мы ее назвали бы сейчас?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7290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В Австралии Новый год и Рождество приходятся на разгар лета. Соответственно, Санта-Клаус там появляется в весьма облегченной форме одежды. Однако одна зимняя вещь на нем обязательно должна быть. Какая?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59421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Это ищут практически на всех планетах Солнечной системы и даже внутри самого Солнца. Но на одной планете искать это даже не пришло никому в голову. О чем идет речь?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06441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Древнегреческая загадка: «Не говори ничего – и ты выразишь мое имя. Но если ты назовешь меня – о чудо! – ты не выразишь меня. Что я?».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36281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/>
              <a:t>Как известно, слово «стрекать» означает «прыгать, скакать, бегать». Вспомните в связи с этим фразеологизм типа «дуба дать», значение которого не «умереть», а «убежать».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06047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/>
              <a:t>На самом деле этот город получил название не в честь основателя, а благодаря тому, что основатель считал этот город главным ключом страны для общения с иностранцами. Что это за город?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9095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Хотя она и вызывает смех, ее многие боятся.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4785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/>
              <a:t>Каким осветительным прибором пользуются только зимой, и то раз в году?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9768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В Австралии это пустыня, в Африке это водопад. А в сражении что это?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0429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Тур №2</a:t>
            </a:r>
            <a:br>
              <a:rPr lang="ru-RU" dirty="0" smtClean="0"/>
            </a:br>
            <a:r>
              <a:rPr lang="ru-RU" dirty="0" smtClean="0"/>
              <a:t>«Русский язык и литература»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36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1489</Words>
  <Application>Microsoft Office PowerPoint</Application>
  <PresentationFormat>Экран (4:3)</PresentationFormat>
  <Paragraphs>98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Тур №1 «Разминка»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Тур №2 «Русский язык и литература»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Тур 3 «Проще простого!»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Тур 4 «Мир вокруг нас»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Тур 5 «Картинки»</vt:lpstr>
      <vt:lpstr>Вопрос 1: Как зовут этого человека?</vt:lpstr>
      <vt:lpstr>Вопрос 2: Назовите фамилию этого писателя.</vt:lpstr>
      <vt:lpstr>Вопрос 3: Кто написал эту картину?</vt:lpstr>
      <vt:lpstr>Вопрос 4: Как называется этот Собор?</vt:lpstr>
      <vt:lpstr>Вопрос 5: Какая это страна?</vt:lpstr>
      <vt:lpstr>Вопрос 6: Это детеныш какой птицы?</vt:lpstr>
      <vt:lpstr>Вопрос 7: Из какого фильма этот кадр?</vt:lpstr>
      <vt:lpstr>Тур 6: «О ком идет речь?»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7: Чье это изобретение?</vt:lpstr>
      <vt:lpstr>Тур 7: «Мы уверены!»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 №1 «Разминка»</dc:title>
  <dc:creator>Maryanne</dc:creator>
  <cp:lastModifiedBy>Maryanne</cp:lastModifiedBy>
  <cp:revision>19</cp:revision>
  <dcterms:created xsi:type="dcterms:W3CDTF">2018-12-25T13:55:30Z</dcterms:created>
  <dcterms:modified xsi:type="dcterms:W3CDTF">2019-06-09T09:09:48Z</dcterms:modified>
</cp:coreProperties>
</file>